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70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F153-06F0-4867-8773-3778C06D1EE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573D-1636-44FA-8BD0-54D8F3FE36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F153-06F0-4867-8773-3778C06D1EE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573D-1636-44FA-8BD0-54D8F3FE3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F153-06F0-4867-8773-3778C06D1EE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573D-1636-44FA-8BD0-54D8F3FE3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F153-06F0-4867-8773-3778C06D1EE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573D-1636-44FA-8BD0-54D8F3FE3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F153-06F0-4867-8773-3778C06D1EE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573D-1636-44FA-8BD0-54D8F3FE36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F153-06F0-4867-8773-3778C06D1EE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573D-1636-44FA-8BD0-54D8F3FE3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F153-06F0-4867-8773-3778C06D1EE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573D-1636-44FA-8BD0-54D8F3FE363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F153-06F0-4867-8773-3778C06D1EE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573D-1636-44FA-8BD0-54D8F3FE3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F153-06F0-4867-8773-3778C06D1EE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573D-1636-44FA-8BD0-54D8F3FE3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F153-06F0-4867-8773-3778C06D1EE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573D-1636-44FA-8BD0-54D8F3FE363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F153-06F0-4867-8773-3778C06D1EE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573D-1636-44FA-8BD0-54D8F3FE3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B84F153-06F0-4867-8773-3778C06D1EE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EE2573D-1636-44FA-8BD0-54D8F3FE36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DDWvj_q-o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S3jX1FYG-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543800" cy="1524000"/>
          </a:xfrm>
        </p:spPr>
        <p:txBody>
          <a:bodyPr/>
          <a:lstStyle/>
          <a:p>
            <a:r>
              <a:rPr lang="en-US" dirty="0" smtClean="0"/>
              <a:t>Health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638800"/>
            <a:ext cx="6553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Beginning Path To A Healthcare  Career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667000"/>
            <a:ext cx="3810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320040"/>
            <a:ext cx="6781800" cy="1600200"/>
          </a:xfrm>
        </p:spPr>
        <p:txBody>
          <a:bodyPr/>
          <a:lstStyle/>
          <a:p>
            <a:r>
              <a:rPr lang="en-US" dirty="0" smtClean="0"/>
              <a:t>Nursing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7543800" cy="3886200"/>
          </a:xfrm>
        </p:spPr>
        <p:txBody>
          <a:bodyPr/>
          <a:lstStyle/>
          <a:p>
            <a:r>
              <a:rPr lang="en-US" dirty="0" smtClean="0"/>
              <a:t>Third class in the curriculum</a:t>
            </a:r>
          </a:p>
          <a:p>
            <a:r>
              <a:rPr lang="en-US" dirty="0" smtClean="0"/>
              <a:t>Taken when students are seniors</a:t>
            </a:r>
          </a:p>
          <a:p>
            <a:r>
              <a:rPr lang="en-US" dirty="0" smtClean="0"/>
              <a:t>Must have taken previous 2 courses</a:t>
            </a:r>
          </a:p>
          <a:p>
            <a:r>
              <a:rPr lang="en-US" dirty="0" smtClean="0"/>
              <a:t>Consists of both classroom and clinical hours</a:t>
            </a:r>
          </a:p>
          <a:p>
            <a:r>
              <a:rPr lang="en-US" dirty="0" smtClean="0"/>
              <a:t>When completed student can apply for and take the CNA state exam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95400"/>
            <a:ext cx="265176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Todays nursing  and respiratory therapy schools are requiring that students applying to their programs must have a Certified Nursing Assistant certificate.</a:t>
            </a:r>
          </a:p>
          <a:p>
            <a:r>
              <a:rPr lang="en-US" dirty="0" smtClean="0"/>
              <a:t>Highly competitive healthcare programs such as physical therapy, dental hygiene, and even some psychology classes require patient contact and a becoming a CNA is a great way to </a:t>
            </a:r>
            <a:r>
              <a:rPr lang="en-US" smtClean="0"/>
              <a:t>achieve this goal.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580" y="-304800"/>
            <a:ext cx="75438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Students in Nursing Fundamentals take the knowledge and skills they have gained and work in a clinical setting where they can experience the </a:t>
            </a:r>
            <a:r>
              <a:rPr lang="en-US" smtClean="0"/>
              <a:t>hands on taking </a:t>
            </a:r>
            <a:r>
              <a:rPr lang="en-US" dirty="0" smtClean="0"/>
              <a:t>care of residents in a long term care facility. Many students begin to find out how rewarding a  healthcare career can be and what satisfaction comes from taking care of others.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327" y="2819400"/>
            <a:ext cx="2563521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The Health Science curriculum is a beginning step into the  world of healthcare and </a:t>
            </a:r>
            <a:r>
              <a:rPr lang="en-US" sz="4000" smtClean="0"/>
              <a:t>the </a:t>
            </a:r>
            <a:r>
              <a:rPr lang="en-US" sz="4000" smtClean="0"/>
              <a:t>knowledge, skills </a:t>
            </a:r>
            <a:r>
              <a:rPr lang="en-US" sz="4000" dirty="0" smtClean="0"/>
              <a:t>and compassion that are the trade marks of a healthcare worker.</a:t>
            </a:r>
          </a:p>
          <a:p>
            <a:pPr marL="0" indent="0">
              <a:buNone/>
            </a:pPr>
            <a:r>
              <a:rPr lang="en-US" sz="4000" dirty="0">
                <a:hlinkClick r:id="rId2"/>
              </a:rPr>
              <a:t>https://www.youtube.com/watch?v=cDDWvj_q-o8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67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6781800" cy="160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543800" cy="3886200"/>
          </a:xfrm>
        </p:spPr>
        <p:txBody>
          <a:bodyPr/>
          <a:lstStyle/>
          <a:p>
            <a:r>
              <a:rPr lang="en-US" dirty="0" smtClean="0"/>
              <a:t>The Health Science curriculum provides the student with a foundation of knowledge at each of the three levels to prepare them to advance to the next.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676400"/>
            <a:ext cx="3596640" cy="152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care careers are one of the fastest growing groups in the U.S.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1557337"/>
            <a:ext cx="2133600" cy="2143125"/>
          </a:xfrm>
        </p:spPr>
      </p:pic>
    </p:spTree>
    <p:extLst>
      <p:ext uri="{BB962C8B-B14F-4D97-AF65-F5344CB8AC3E}">
        <p14:creationId xmlns:p14="http://schemas.microsoft.com/office/powerpoint/2010/main" val="26864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57200"/>
            <a:ext cx="6781800" cy="1600200"/>
          </a:xfrm>
        </p:spPr>
        <p:txBody>
          <a:bodyPr/>
          <a:lstStyle/>
          <a:p>
            <a:r>
              <a:rPr lang="en-US" dirty="0" smtClean="0"/>
              <a:t>Health Science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4038600"/>
            <a:ext cx="7543800" cy="2971800"/>
          </a:xfrm>
        </p:spPr>
        <p:txBody>
          <a:bodyPr/>
          <a:lstStyle/>
          <a:p>
            <a:r>
              <a:rPr lang="en-US" dirty="0" smtClean="0"/>
              <a:t>Beginning level that focuses on the human anatomy and physiology. Teaches students about the interaction of all of the body systems and the diseases that affect them.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9906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143000"/>
            <a:ext cx="53340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58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Students in the Health Science I level learn things about how their bodies work and how diseases affect them.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u="sng" dirty="0" smtClean="0"/>
              <a:t>Common Questions a Health Science I student can answer:</a:t>
            </a:r>
          </a:p>
          <a:p>
            <a:r>
              <a:rPr lang="en-US" dirty="0" smtClean="0"/>
              <a:t>Did you know that a common cold is caused by a virus ?</a:t>
            </a:r>
          </a:p>
          <a:p>
            <a:r>
              <a:rPr lang="en-US" dirty="0" smtClean="0"/>
              <a:t>Why do we sweat when we are nervous ?</a:t>
            </a:r>
          </a:p>
          <a:p>
            <a:r>
              <a:rPr lang="en-US" dirty="0" smtClean="0"/>
              <a:t>How does exercise affect our heart rate?</a:t>
            </a:r>
          </a:p>
          <a:p>
            <a:r>
              <a:rPr lang="en-US" dirty="0" smtClean="0"/>
              <a:t>Why do our joints pop 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Learn what our heart sounds like 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https://www.youtube.com/watch?v=xS3jX1FYG-M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4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6781800" cy="1600200"/>
          </a:xfrm>
        </p:spPr>
        <p:txBody>
          <a:bodyPr/>
          <a:lstStyle/>
          <a:p>
            <a:r>
              <a:rPr lang="en-US" dirty="0" smtClean="0"/>
              <a:t>Health Science 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895600"/>
            <a:ext cx="2621280" cy="1563624"/>
          </a:xfrm>
        </p:spPr>
      </p:pic>
    </p:spTree>
    <p:extLst>
      <p:ext uri="{BB962C8B-B14F-4D97-AF65-F5344CB8AC3E}">
        <p14:creationId xmlns:p14="http://schemas.microsoft.com/office/powerpoint/2010/main" val="39785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Health Science II is the level of explanation and exploration of the healthcare system and the careers that are available .</a:t>
            </a:r>
          </a:p>
          <a:p>
            <a:endParaRPr lang="en-US" dirty="0"/>
          </a:p>
          <a:p>
            <a:r>
              <a:rPr lang="en-US" dirty="0" smtClean="0"/>
              <a:t>A Health Science II student begins to build a knowledge of todays healthcare system, how it works, and the many career opportunities that are available to them to pursue.</a:t>
            </a:r>
          </a:p>
          <a:p>
            <a:endParaRPr lang="en-US" dirty="0"/>
          </a:p>
          <a:p>
            <a:r>
              <a:rPr lang="en-US" dirty="0" smtClean="0"/>
              <a:t>Students become knowledgeable about the amount of time it takes to achieve their career goals, how to achieve them and what it takes to become job ready.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6781800" cy="1600200"/>
          </a:xfrm>
        </p:spPr>
        <p:txBody>
          <a:bodyPr/>
          <a:lstStyle/>
          <a:p>
            <a:r>
              <a:rPr lang="en-US" smtClean="0"/>
              <a:t>CPR certified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543800" cy="3886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Health Science II students obtain their CPR and First Aid certification as part of the curriculum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2166937"/>
            <a:ext cx="33718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Health Science II students begin to learn basic patient care skills such as :</a:t>
            </a:r>
          </a:p>
          <a:p>
            <a:r>
              <a:rPr lang="en-US" dirty="0" smtClean="0"/>
              <a:t>Learning to take a blood pressure</a:t>
            </a:r>
          </a:p>
          <a:p>
            <a:r>
              <a:rPr lang="en-US" dirty="0"/>
              <a:t>T</a:t>
            </a:r>
            <a:r>
              <a:rPr lang="en-US" dirty="0" smtClean="0"/>
              <a:t>aking basic vital signs</a:t>
            </a:r>
          </a:p>
          <a:p>
            <a:r>
              <a:rPr lang="en-US" dirty="0" smtClean="0"/>
              <a:t>Transferring patients in wheelchairs and many more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06" y="4184039"/>
            <a:ext cx="2295525" cy="1990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455501"/>
            <a:ext cx="17430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253</TotalTime>
  <Words>479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NewsPrint</vt:lpstr>
      <vt:lpstr>Health Sciences</vt:lpstr>
      <vt:lpstr>PowerPoint Presentation</vt:lpstr>
      <vt:lpstr>Health care careers are one of the fastest growing groups in the U.S.</vt:lpstr>
      <vt:lpstr>Health Science I</vt:lpstr>
      <vt:lpstr>PowerPoint Presentation</vt:lpstr>
      <vt:lpstr>Health Science II</vt:lpstr>
      <vt:lpstr>PowerPoint Presentation</vt:lpstr>
      <vt:lpstr>CPR certified</vt:lpstr>
      <vt:lpstr>PowerPoint Presentation</vt:lpstr>
      <vt:lpstr>Nursing Fundamentals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Sciences</dc:title>
  <dc:creator>Donna S Holder</dc:creator>
  <cp:lastModifiedBy>Donna S Holder</cp:lastModifiedBy>
  <cp:revision>23</cp:revision>
  <dcterms:created xsi:type="dcterms:W3CDTF">2014-06-14T13:42:55Z</dcterms:created>
  <dcterms:modified xsi:type="dcterms:W3CDTF">2014-10-22T15:26:10Z</dcterms:modified>
</cp:coreProperties>
</file>